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85" r:id="rId5"/>
    <p:sldId id="259" r:id="rId6"/>
    <p:sldId id="260" r:id="rId7"/>
    <p:sldId id="261" r:id="rId8"/>
    <p:sldId id="282" r:id="rId9"/>
    <p:sldId id="283" r:id="rId10"/>
    <p:sldId id="262" r:id="rId11"/>
    <p:sldId id="263" r:id="rId12"/>
    <p:sldId id="264" r:id="rId13"/>
    <p:sldId id="28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91" d="100"/>
          <a:sy n="91" d="100"/>
        </p:scale>
        <p:origin x="9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5/14/2020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5/14/2020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Resolución examen hito </a:t>
            </a:r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2044931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Nombre Completo:</a:t>
            </a:r>
            <a:r>
              <a:rPr lang="es-BO" dirty="0"/>
              <a:t> Julio Marco Medrano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Asignatura:</a:t>
            </a:r>
            <a:r>
              <a:rPr lang="es-BO" dirty="0"/>
              <a:t> </a:t>
            </a:r>
            <a:r>
              <a:rPr lang="es-BO" dirty="0" smtClean="0"/>
              <a:t>SISTEMAS OPERATIVOS MOVILES Y ENBEBIDOS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Carrera:</a:t>
            </a:r>
            <a:r>
              <a:rPr lang="es-BO" dirty="0"/>
              <a:t> INGENIERÍA DE SISTEMAS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Paralelo:</a:t>
            </a:r>
            <a:r>
              <a:rPr lang="es-BO" dirty="0"/>
              <a:t> </a:t>
            </a:r>
            <a:r>
              <a:rPr lang="es-BO" dirty="0" smtClean="0"/>
              <a:t>SOM </a:t>
            </a:r>
            <a:r>
              <a:rPr lang="es-BO" dirty="0"/>
              <a:t>(1)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u="sng" dirty="0" err="1"/>
              <a:t>Docente</a:t>
            </a:r>
            <a:r>
              <a:rPr lang="en-US" b="1" u="sng" dirty="0"/>
              <a:t>:</a:t>
            </a:r>
            <a:r>
              <a:rPr lang="en-US" dirty="0"/>
              <a:t> </a:t>
            </a:r>
            <a:r>
              <a:rPr lang="en-US" dirty="0" err="1"/>
              <a:t>Lic</a:t>
            </a:r>
            <a:r>
              <a:rPr lang="en-US" dirty="0"/>
              <a:t>. William R. Barra Paredes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BO" b="1" u="sng" dirty="0"/>
              <a:t>fecha:</a:t>
            </a:r>
            <a:r>
              <a:rPr lang="es-BO" dirty="0"/>
              <a:t> </a:t>
            </a:r>
            <a:r>
              <a:rPr lang="es-BO" dirty="0" smtClean="0"/>
              <a:t>18/05/2020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03" y="5186795"/>
            <a:ext cx="3004561" cy="16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610" t="6360" r="54862" b="22325"/>
          <a:stretch/>
        </p:blipFill>
        <p:spPr>
          <a:xfrm>
            <a:off x="562061" y="436228"/>
            <a:ext cx="5394121" cy="58806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610" t="6728" r="48395" b="23057"/>
          <a:stretch/>
        </p:blipFill>
        <p:spPr>
          <a:xfrm>
            <a:off x="5956182" y="436228"/>
            <a:ext cx="5729681" cy="588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31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417739" y="58723"/>
            <a:ext cx="9756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/>
              <a:t>Lógica de la calculadora CUSTOM</a:t>
            </a:r>
            <a:endParaRPr lang="es-ES" sz="44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954" t="6850" r="13853" b="7278"/>
          <a:stretch/>
        </p:blipFill>
        <p:spPr>
          <a:xfrm>
            <a:off x="343948" y="828164"/>
            <a:ext cx="10997967" cy="588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3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023" t="7216" r="52867" b="7645"/>
          <a:stretch/>
        </p:blipFill>
        <p:spPr>
          <a:xfrm>
            <a:off x="612396" y="494950"/>
            <a:ext cx="10721131" cy="58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6331" t="5993" r="51903" b="7891"/>
          <a:stretch/>
        </p:blipFill>
        <p:spPr>
          <a:xfrm>
            <a:off x="159390" y="503340"/>
            <a:ext cx="5092119" cy="590584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6124" t="6360" r="52386" b="7400"/>
          <a:stretch/>
        </p:blipFill>
        <p:spPr>
          <a:xfrm>
            <a:off x="5394121" y="503340"/>
            <a:ext cx="5058562" cy="59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4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6399" t="6116" r="50940" b="7767"/>
          <a:stretch/>
        </p:blipFill>
        <p:spPr>
          <a:xfrm>
            <a:off x="218113" y="151003"/>
            <a:ext cx="5201174" cy="63169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679" t="6729" r="52454" b="7645"/>
          <a:stretch/>
        </p:blipFill>
        <p:spPr>
          <a:xfrm>
            <a:off x="5578678" y="151003"/>
            <a:ext cx="6174298" cy="61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1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157681" y="2759978"/>
            <a:ext cx="10763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/>
              <a:t>Se implementa el código XML para el desarrollo de cada </a:t>
            </a:r>
            <a:r>
              <a:rPr lang="es-ES" sz="4400" dirty="0" err="1" smtClean="0"/>
              <a:t>Layout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905680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16323" y="1"/>
            <a:ext cx="3951215" cy="964734"/>
          </a:xfrm>
        </p:spPr>
        <p:txBody>
          <a:bodyPr>
            <a:normAutofit/>
          </a:bodyPr>
          <a:lstStyle/>
          <a:p>
            <a:r>
              <a:rPr lang="es-ES" dirty="0" err="1" smtClean="0"/>
              <a:t>Activity_Main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16" t="7340" r="3807" b="8012"/>
          <a:stretch/>
        </p:blipFill>
        <p:spPr>
          <a:xfrm>
            <a:off x="226501" y="696286"/>
            <a:ext cx="11442585" cy="58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716323" y="1"/>
            <a:ext cx="3951215" cy="964734"/>
          </a:xfrm>
        </p:spPr>
        <p:txBody>
          <a:bodyPr>
            <a:normAutofit/>
          </a:bodyPr>
          <a:lstStyle/>
          <a:p>
            <a:r>
              <a:rPr lang="es-ES" dirty="0" smtClean="0"/>
              <a:t>Pantalla 1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6398" t="6483" r="5734" b="7767"/>
          <a:stretch/>
        </p:blipFill>
        <p:spPr>
          <a:xfrm>
            <a:off x="109056" y="780176"/>
            <a:ext cx="11518085" cy="588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2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954" t="6850" r="66972" b="7400"/>
          <a:stretch/>
        </p:blipFill>
        <p:spPr>
          <a:xfrm>
            <a:off x="260058" y="192946"/>
            <a:ext cx="4009938" cy="62917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551802" y="192946"/>
            <a:ext cx="338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RESULTADO DE PANTALLA 1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47340" t="11865" r="26788" b="7401"/>
          <a:stretch/>
        </p:blipFill>
        <p:spPr>
          <a:xfrm>
            <a:off x="6551801" y="671118"/>
            <a:ext cx="3380763" cy="59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4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169328" y="142613"/>
            <a:ext cx="3196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PANTALLA 2</a:t>
            </a:r>
            <a:endParaRPr lang="es-ES" sz="4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6055" t="6728" r="2981" b="7278"/>
          <a:stretch/>
        </p:blipFill>
        <p:spPr>
          <a:xfrm>
            <a:off x="83889" y="729842"/>
            <a:ext cx="11392250" cy="58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DEFENSA HITO 2 SOME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Se procede a mostrar la resolución del examen de Sistemas Operativos Móviles y Embebidos.</a:t>
            </a:r>
          </a:p>
          <a:p>
            <a:r>
              <a:rPr lang="es-ES" sz="2800" dirty="0" smtClean="0"/>
              <a:t>En cada consigna se realizará el procedimiento de resolución correspondiente .</a:t>
            </a:r>
          </a:p>
          <a:p>
            <a:r>
              <a:rPr lang="es-ES" sz="2800" dirty="0" smtClean="0"/>
              <a:t>Las herramientas a utilizar para la resolución del examen son: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ANDROID STUDIO </a:t>
            </a:r>
          </a:p>
          <a:p>
            <a:r>
              <a:rPr lang="es-ES" sz="2800" dirty="0" smtClean="0"/>
              <a:t>DISPOSITIVO MOVIL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11403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679" t="6239" r="63808" b="9358"/>
          <a:stretch/>
        </p:blipFill>
        <p:spPr>
          <a:xfrm>
            <a:off x="134224" y="142612"/>
            <a:ext cx="3783435" cy="64259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9081" t="15168" r="68350" b="14495"/>
          <a:stretch/>
        </p:blipFill>
        <p:spPr>
          <a:xfrm>
            <a:off x="3917659" y="201335"/>
            <a:ext cx="3322040" cy="61910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229601" y="142611"/>
            <a:ext cx="236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Resultado pantalla 2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47546" t="12110" r="26789" b="8869"/>
          <a:stretch/>
        </p:blipFill>
        <p:spPr>
          <a:xfrm>
            <a:off x="7847902" y="587229"/>
            <a:ext cx="3129093" cy="541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19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2831" y="174239"/>
            <a:ext cx="2881366" cy="815662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Pantalla 3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4885" t="6850" r="3257" b="7767"/>
          <a:stretch/>
        </p:blipFill>
        <p:spPr>
          <a:xfrm>
            <a:off x="123862" y="771786"/>
            <a:ext cx="11199303" cy="585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48" t="6239" r="65941" b="7278"/>
          <a:stretch/>
        </p:blipFill>
        <p:spPr>
          <a:xfrm>
            <a:off x="218113" y="117446"/>
            <a:ext cx="5545123" cy="64175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265" t="6728" r="53212" b="7400"/>
          <a:stretch/>
        </p:blipFill>
        <p:spPr>
          <a:xfrm>
            <a:off x="5763236" y="117446"/>
            <a:ext cx="5649663" cy="64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748" r="68211"/>
          <a:stretch/>
        </p:blipFill>
        <p:spPr>
          <a:xfrm>
            <a:off x="192947" y="117447"/>
            <a:ext cx="3296874" cy="656857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5023" t="5871" r="54174" b="6177"/>
          <a:stretch/>
        </p:blipFill>
        <p:spPr>
          <a:xfrm>
            <a:off x="3489821" y="117446"/>
            <a:ext cx="4488109" cy="656857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4472" t="6728" r="53073" b="13027"/>
          <a:stretch/>
        </p:blipFill>
        <p:spPr>
          <a:xfrm>
            <a:off x="7977930" y="117444"/>
            <a:ext cx="4169328" cy="65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1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79199" y="216185"/>
            <a:ext cx="5851069" cy="1609344"/>
          </a:xfrm>
        </p:spPr>
        <p:txBody>
          <a:bodyPr/>
          <a:lstStyle/>
          <a:p>
            <a:r>
              <a:rPr lang="es-ES" dirty="0" smtClean="0"/>
              <a:t>Resultado pantalla 3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7821" t="11864" r="26583" b="9603"/>
          <a:stretch/>
        </p:blipFill>
        <p:spPr>
          <a:xfrm>
            <a:off x="4211272" y="1400961"/>
            <a:ext cx="3598877" cy="538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17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79867" y="100668"/>
            <a:ext cx="5523899" cy="1036964"/>
          </a:xfrm>
        </p:spPr>
        <p:txBody>
          <a:bodyPr/>
          <a:lstStyle/>
          <a:p>
            <a:r>
              <a:rPr lang="es-ES" dirty="0"/>
              <a:t>C</a:t>
            </a:r>
            <a:r>
              <a:rPr lang="es-ES" dirty="0" smtClean="0"/>
              <a:t>alculadora </a:t>
            </a:r>
            <a:r>
              <a:rPr lang="es-ES" dirty="0" err="1" smtClean="0"/>
              <a:t>custom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400" t="7829" r="985" b="6910"/>
          <a:stretch/>
        </p:blipFill>
        <p:spPr>
          <a:xfrm>
            <a:off x="234892" y="973123"/>
            <a:ext cx="11425805" cy="53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0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679" t="6116" r="60091" b="7033"/>
          <a:stretch/>
        </p:blipFill>
        <p:spPr>
          <a:xfrm>
            <a:off x="167779" y="176169"/>
            <a:ext cx="4328719" cy="640079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884" t="6605" r="66148" b="7890"/>
          <a:stretch/>
        </p:blipFill>
        <p:spPr>
          <a:xfrm>
            <a:off x="4496498" y="176168"/>
            <a:ext cx="3531766" cy="64007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-72875" t="-734" r="66431" b="734"/>
          <a:stretch/>
        </p:blipFill>
        <p:spPr>
          <a:xfrm>
            <a:off x="-293615" y="1174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21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49" t="6483" r="63394" b="7767"/>
          <a:stretch/>
        </p:blipFill>
        <p:spPr>
          <a:xfrm>
            <a:off x="58723" y="83889"/>
            <a:ext cx="3749879" cy="65518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780" t="6484" r="66078" b="7645"/>
          <a:stretch/>
        </p:blipFill>
        <p:spPr>
          <a:xfrm>
            <a:off x="3808602" y="83888"/>
            <a:ext cx="3431097" cy="65518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6468" t="6971" r="60367" b="4710"/>
          <a:stretch/>
        </p:blipFill>
        <p:spPr>
          <a:xfrm>
            <a:off x="7239699" y="83887"/>
            <a:ext cx="4043494" cy="65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573" t="6482" r="66009" b="13028"/>
          <a:stretch/>
        </p:blipFill>
        <p:spPr>
          <a:xfrm>
            <a:off x="109056" y="100668"/>
            <a:ext cx="4681058" cy="650146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988030" y="167780"/>
            <a:ext cx="344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Resultado Calculadora </a:t>
            </a:r>
            <a:r>
              <a:rPr lang="es-ES" dirty="0" err="1" smtClean="0"/>
              <a:t>Custom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7478" t="11865" r="26307" b="8012"/>
          <a:stretch/>
        </p:blipFill>
        <p:spPr>
          <a:xfrm>
            <a:off x="7457813" y="704675"/>
            <a:ext cx="3196205" cy="54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39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93892" y="199407"/>
            <a:ext cx="2638086" cy="966663"/>
          </a:xfrm>
        </p:spPr>
        <p:txBody>
          <a:bodyPr/>
          <a:lstStyle/>
          <a:p>
            <a:r>
              <a:rPr lang="es-ES" dirty="0" smtClean="0"/>
              <a:t>recursos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473" t="6360" b="5199"/>
          <a:stretch/>
        </p:blipFill>
        <p:spPr>
          <a:xfrm>
            <a:off x="478172" y="952151"/>
            <a:ext cx="10830187" cy="53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20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Calculadora para programadores</a:t>
            </a:r>
            <a:endParaRPr lang="es-ES" dirty="0"/>
          </a:p>
        </p:txBody>
      </p:sp>
      <p:sp>
        <p:nvSpPr>
          <p:cNvPr id="5" name="AutoShape 2" descr="https://lh6.googleusercontent.com/GBCm6hIHjmvlXE6A8HNRW93CVmYce2MO0N_wjrW-wsY_UvlbkVoYNvLlDg3XcWvQZIDF9DsuKX1bRtCMcqYOpdMhmzqWdhOSk0nGKfOKigHFnA8tu-LYznbR7rsNUmeBTB7TlNaX"/>
          <p:cNvSpPr>
            <a:spLocks noChangeAspect="1" noChangeArrowheads="1"/>
          </p:cNvSpPr>
          <p:nvPr/>
        </p:nvSpPr>
        <p:spPr bwMode="auto">
          <a:xfrm>
            <a:off x="5534025" y="307975"/>
            <a:ext cx="25717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069848" y="2660074"/>
            <a:ext cx="10058400" cy="3111552"/>
          </a:xfrm>
        </p:spPr>
        <p:txBody>
          <a:bodyPr>
            <a:normAutofit/>
          </a:bodyPr>
          <a:lstStyle/>
          <a:p>
            <a:r>
              <a:rPr lang="es-ES" dirty="0" smtClean="0"/>
              <a:t>Se pide la realización del de una aplicación móvil con lo </a:t>
            </a:r>
            <a:r>
              <a:rPr lang="es-ES" dirty="0" err="1" smtClean="0"/>
              <a:t>apendido</a:t>
            </a:r>
            <a:r>
              <a:rPr lang="es-ES" dirty="0" smtClean="0"/>
              <a:t> en el transcurso del hito 3.</a:t>
            </a:r>
            <a:endParaRPr lang="es-ES" dirty="0"/>
          </a:p>
          <a:p>
            <a:r>
              <a:rPr lang="es-ES" dirty="0"/>
              <a:t>Debe generar un aplicación que </a:t>
            </a:r>
            <a:r>
              <a:rPr lang="es-ES" dirty="0" smtClean="0"/>
              <a:t>permita desplazarse de una pantalla a otra y que posea validación para acceder a una calculadora para programadores.</a:t>
            </a:r>
            <a:endParaRPr lang="es-ES" dirty="0"/>
          </a:p>
          <a:p>
            <a:r>
              <a:rPr lang="es-ES" dirty="0"/>
              <a:t>Para poder dar </a:t>
            </a:r>
            <a:r>
              <a:rPr lang="es-ES" dirty="0" err="1"/>
              <a:t>solucion</a:t>
            </a:r>
            <a:r>
              <a:rPr lang="es-ES" dirty="0"/>
              <a:t> a este problema se debe de </a:t>
            </a:r>
            <a:r>
              <a:rPr lang="es-ES" dirty="0" err="1"/>
              <a:t>utlizar</a:t>
            </a:r>
            <a:r>
              <a:rPr lang="es-ES" dirty="0"/>
              <a:t> el </a:t>
            </a:r>
            <a:r>
              <a:rPr lang="es-ES" dirty="0" err="1"/>
              <a:t>lenguage</a:t>
            </a:r>
            <a:r>
              <a:rPr lang="es-ES" dirty="0"/>
              <a:t> JAVA utilizando el manejo de eventos, diseño XML y las buenas practicas de desarrollo.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7748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17" t="6482" r="16056" b="13028"/>
          <a:stretch/>
        </p:blipFill>
        <p:spPr>
          <a:xfrm>
            <a:off x="134224" y="109058"/>
            <a:ext cx="6123963" cy="61910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229" t="6238" r="15711" b="12905"/>
          <a:stretch/>
        </p:blipFill>
        <p:spPr>
          <a:xfrm>
            <a:off x="6258186" y="109058"/>
            <a:ext cx="5746460" cy="61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09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56410" y="157462"/>
            <a:ext cx="8535546" cy="865996"/>
          </a:xfrm>
        </p:spPr>
        <p:txBody>
          <a:bodyPr/>
          <a:lstStyle/>
          <a:p>
            <a:r>
              <a:rPr lang="es-ES" dirty="0" smtClean="0"/>
              <a:t>Calculadora en funcionamiento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1336" y="956345"/>
            <a:ext cx="11568418" cy="5670958"/>
          </a:xfrm>
        </p:spPr>
        <p:txBody>
          <a:bodyPr/>
          <a:lstStyle/>
          <a:p>
            <a:r>
              <a:rPr lang="es-ES" dirty="0" smtClean="0"/>
              <a:t>USO DE BOTON SHIFT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7890" t="11865" r="26720" b="8012"/>
          <a:stretch/>
        </p:blipFill>
        <p:spPr>
          <a:xfrm>
            <a:off x="335560" y="1363212"/>
            <a:ext cx="3095537" cy="5364760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3724712" y="3196206"/>
            <a:ext cx="1602297" cy="771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8096" t="11376" r="26445" b="8501"/>
          <a:stretch/>
        </p:blipFill>
        <p:spPr>
          <a:xfrm>
            <a:off x="5824182" y="1098958"/>
            <a:ext cx="3420485" cy="54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8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1002" y="209725"/>
            <a:ext cx="11677475" cy="5912141"/>
          </a:xfrm>
        </p:spPr>
        <p:txBody>
          <a:bodyPr/>
          <a:lstStyle/>
          <a:p>
            <a:r>
              <a:rPr lang="es-ES" dirty="0" smtClean="0"/>
              <a:t>CERRANDO APLICACION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7064" t="11743" r="26583" b="8991"/>
          <a:stretch/>
        </p:blipFill>
        <p:spPr>
          <a:xfrm>
            <a:off x="151002" y="736133"/>
            <a:ext cx="3347207" cy="5663161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 rot="10800000">
            <a:off x="2273417" y="4932726"/>
            <a:ext cx="1451295" cy="637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curvada hacia abajo 5"/>
          <p:cNvSpPr/>
          <p:nvPr/>
        </p:nvSpPr>
        <p:spPr>
          <a:xfrm>
            <a:off x="3800213" y="1420885"/>
            <a:ext cx="3045204" cy="174491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48028" t="11131" r="26445" b="8624"/>
          <a:stretch/>
        </p:blipFill>
        <p:spPr>
          <a:xfrm>
            <a:off x="7566869" y="713358"/>
            <a:ext cx="3112315" cy="55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7579202" cy="983441"/>
          </a:xfrm>
        </p:spPr>
        <p:txBody>
          <a:bodyPr/>
          <a:lstStyle/>
          <a:p>
            <a:r>
              <a:rPr lang="es-ES" dirty="0" smtClean="0"/>
              <a:t>Ejemplo de modelo a seguir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4472" r="34152"/>
          <a:stretch/>
        </p:blipFill>
        <p:spPr>
          <a:xfrm>
            <a:off x="662731" y="1468073"/>
            <a:ext cx="2793534" cy="50081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4403" r="34426"/>
          <a:stretch/>
        </p:blipFill>
        <p:spPr>
          <a:xfrm>
            <a:off x="3456265" y="1468073"/>
            <a:ext cx="2703148" cy="50081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34541" r="34426"/>
          <a:stretch/>
        </p:blipFill>
        <p:spPr>
          <a:xfrm>
            <a:off x="6159413" y="1468073"/>
            <a:ext cx="2621793" cy="50081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34403" r="34358"/>
          <a:stretch/>
        </p:blipFill>
        <p:spPr>
          <a:xfrm>
            <a:off x="8781207" y="1468072"/>
            <a:ext cx="2661378" cy="50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84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241473" y="2374083"/>
            <a:ext cx="92933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smtClean="0"/>
              <a:t>Diseñar e implementar la aplicación.(.java-.xml) PART I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794661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5617" y="135497"/>
            <a:ext cx="5214574" cy="978408"/>
          </a:xfrm>
        </p:spPr>
        <p:txBody>
          <a:bodyPr>
            <a:normAutofit/>
          </a:bodyPr>
          <a:lstStyle/>
          <a:p>
            <a:pPr algn="ctr"/>
            <a:r>
              <a:rPr lang="es-ES" sz="3600" dirty="0" err="1" smtClean="0"/>
              <a:t>Fragments</a:t>
            </a:r>
            <a:r>
              <a:rPr lang="es-ES" sz="3600" dirty="0" smtClean="0"/>
              <a:t>, </a:t>
            </a:r>
            <a:r>
              <a:rPr lang="es-ES" sz="3600" dirty="0" err="1" smtClean="0"/>
              <a:t>clases,adapters</a:t>
            </a:r>
            <a:endParaRPr lang="es-ES" sz="3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16" r="42616" b="27095"/>
          <a:stretch/>
        </p:blipFill>
        <p:spPr>
          <a:xfrm>
            <a:off x="167780" y="981512"/>
            <a:ext cx="5545124" cy="55199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193" t="5260" r="60573" b="8868"/>
          <a:stretch/>
        </p:blipFill>
        <p:spPr>
          <a:xfrm>
            <a:off x="5819021" y="968928"/>
            <a:ext cx="5673896" cy="553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9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886" r="54448" b="8869"/>
          <a:stretch/>
        </p:blipFill>
        <p:spPr>
          <a:xfrm>
            <a:off x="226502" y="167780"/>
            <a:ext cx="5444456" cy="624979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1215" t="28501" r="45711" b="16453"/>
          <a:stretch/>
        </p:blipFill>
        <p:spPr>
          <a:xfrm>
            <a:off x="5670958" y="167780"/>
            <a:ext cx="5763236" cy="62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5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298" t="5749" r="52041" b="7768"/>
          <a:stretch/>
        </p:blipFill>
        <p:spPr>
          <a:xfrm>
            <a:off x="645952" y="394282"/>
            <a:ext cx="5201175" cy="593101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986" t="13456" r="45780" b="17920"/>
          <a:stretch/>
        </p:blipFill>
        <p:spPr>
          <a:xfrm>
            <a:off x="5847127" y="394282"/>
            <a:ext cx="5880683" cy="59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8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954" r="42821" b="7523"/>
          <a:stretch/>
        </p:blipFill>
        <p:spPr>
          <a:xfrm>
            <a:off x="151000" y="167780"/>
            <a:ext cx="4127385" cy="63420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1078" t="15168" r="28303" b="7278"/>
          <a:stretch/>
        </p:blipFill>
        <p:spPr>
          <a:xfrm>
            <a:off x="4278384" y="167779"/>
            <a:ext cx="4353888" cy="63420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1629" t="11987" r="48463" b="9481"/>
          <a:stretch/>
        </p:blipFill>
        <p:spPr>
          <a:xfrm>
            <a:off x="8632272" y="167778"/>
            <a:ext cx="3431097" cy="626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26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317</TotalTime>
  <Words>229</Words>
  <Application>Microsoft Office PowerPoint</Application>
  <PresentationFormat>Panorámica</PresentationFormat>
  <Paragraphs>35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Rockwell</vt:lpstr>
      <vt:lpstr>Rockwell Condensed</vt:lpstr>
      <vt:lpstr>Wingdings</vt:lpstr>
      <vt:lpstr>Tipo de madera</vt:lpstr>
      <vt:lpstr>Resolución examen hito 3</vt:lpstr>
      <vt:lpstr>DEFENSA HITO 2 SOME</vt:lpstr>
      <vt:lpstr>Calculadora para programadores</vt:lpstr>
      <vt:lpstr>Ejemplo de modelo a seguir</vt:lpstr>
      <vt:lpstr>Presentación de PowerPoint</vt:lpstr>
      <vt:lpstr>Fragments, clases,adapters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Activity_Main</vt:lpstr>
      <vt:lpstr>Pantalla 1</vt:lpstr>
      <vt:lpstr>Presentación de PowerPoint</vt:lpstr>
      <vt:lpstr>Presentación de PowerPoint</vt:lpstr>
      <vt:lpstr>Presentación de PowerPoint</vt:lpstr>
      <vt:lpstr>Pantalla 3</vt:lpstr>
      <vt:lpstr>Presentación de PowerPoint</vt:lpstr>
      <vt:lpstr>Presentación de PowerPoint</vt:lpstr>
      <vt:lpstr>Resultado pantalla 3</vt:lpstr>
      <vt:lpstr>Calculadora custom</vt:lpstr>
      <vt:lpstr>Presentación de PowerPoint</vt:lpstr>
      <vt:lpstr>Presentación de PowerPoint</vt:lpstr>
      <vt:lpstr>Presentación de PowerPoint</vt:lpstr>
      <vt:lpstr>recursos</vt:lpstr>
      <vt:lpstr>Presentación de PowerPoint</vt:lpstr>
      <vt:lpstr>Calculadora en funcionamiento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Resolucion examen hito 2</dc:title>
  <dc:creator>han solo</dc:creator>
  <cp:lastModifiedBy>han solo</cp:lastModifiedBy>
  <cp:revision>47</cp:revision>
  <dcterms:created xsi:type="dcterms:W3CDTF">2019-09-26T21:55:23Z</dcterms:created>
  <dcterms:modified xsi:type="dcterms:W3CDTF">2020-05-15T01:52:58Z</dcterms:modified>
</cp:coreProperties>
</file>